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<Relationship Id="rId34" Type="http://schemas.openxmlformats.org/officeDocument/2006/relationships/slide" Target="slides/slide28.xml"/><Relationship Id="rId35" Type="http://schemas.openxmlformats.org/officeDocument/2006/relationships/slide" Target="slides/slide29.xml"/><Relationship Id="rId36" Type="http://schemas.openxmlformats.org/officeDocument/2006/relationships/slide" Target="slides/slide30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-image-1.png"/><Relationship Id="rId3" Type="http://schemas.openxmlformats.org/officeDocument/2006/relationships/image" Target="../media/image-1-2.png"/><Relationship Id="rId4" Type="http://schemas.openxmlformats.org/officeDocument/2006/relationships/image" Target="../media/image-1-3.png"/><Relationship Id="rId5" Type="http://schemas.openxmlformats.org/officeDocument/2006/relationships/image" Target="../media/image-1-4.png"/><Relationship Id="rId6" Type="http://schemas.openxmlformats.org/officeDocument/2006/relationships/image" Target="../media/image-1-5.png"/><Relationship Id="rId7" Type="http://schemas.openxmlformats.org/officeDocument/2006/relationships/image" Target="../media/image-1-6.png"/><Relationship Id="rId8" Type="http://schemas.openxmlformats.org/officeDocument/2006/relationships/image" Target="../media/image-1-7.png"/><Relationship Id="rId9" Type="http://schemas.openxmlformats.org/officeDocument/2006/relationships/image" Target="../media/image-1-8.png"/><Relationship Id="rId10" Type="http://schemas.openxmlformats.org/officeDocument/2006/relationships/image" Target="../media/image-1-9.png"/><Relationship Id="rId11" Type="http://schemas.openxmlformats.org/officeDocument/2006/relationships/image" Target="../media/image-1-10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2-image-1.png"/><Relationship Id="rId3" Type="http://schemas.openxmlformats.org/officeDocument/2006/relationships/image" Target="../media/image-2-2.png"/><Relationship Id="rId4" Type="http://schemas.openxmlformats.org/officeDocument/2006/relationships/image" Target="../media/image-2-3.png"/><Relationship Id="rId5" Type="http://schemas.openxmlformats.org/officeDocument/2006/relationships/image" Target="../media/image-2-4.png"/><Relationship Id="rId6" Type="http://schemas.openxmlformats.org/officeDocument/2006/relationships/image" Target="../media/image-2-5.png"/><Relationship Id="rId7" Type="http://schemas.openxmlformats.org/officeDocument/2006/relationships/image" Target="../media/image-2-6.png"/><Relationship Id="rId8" Type="http://schemas.openxmlformats.org/officeDocument/2006/relationships/image" Target="../media/image-2-7.png"/><Relationship Id="rId9" Type="http://schemas.openxmlformats.org/officeDocument/2006/relationships/image" Target="../media/image-2-8.png"/><Relationship Id="rId10" Type="http://schemas.openxmlformats.org/officeDocument/2006/relationships/image" Target="../media/image-2-9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3-image-1.png"/><Relationship Id="rId3" Type="http://schemas.openxmlformats.org/officeDocument/2006/relationships/image" Target="../media/image-3-2.png"/><Relationship Id="rId4" Type="http://schemas.openxmlformats.org/officeDocument/2006/relationships/image" Target="../media/image-3-3.png"/><Relationship Id="rId5" Type="http://schemas.openxmlformats.org/officeDocument/2006/relationships/image" Target="../media/image-3-4.png"/><Relationship Id="rId6" Type="http://schemas.openxmlformats.org/officeDocument/2006/relationships/image" Target="../media/image-3-5.png"/><Relationship Id="rId7" Type="http://schemas.openxmlformats.org/officeDocument/2006/relationships/image" Target="../media/image-3-6.png"/><Relationship Id="rId8" Type="http://schemas.openxmlformats.org/officeDocument/2006/relationships/image" Target="../media/image-3-7.png"/><Relationship Id="rId9" Type="http://schemas.openxmlformats.org/officeDocument/2006/relationships/image" Target="../media/image-3-8.png"/><Relationship Id="rId10" Type="http://schemas.openxmlformats.org/officeDocument/2006/relationships/image" Target="../media/image-3-9.png"/><Relationship Id="rId11" Type="http://schemas.openxmlformats.org/officeDocument/2006/relationships/image" Target="../media/image-3-10.png"/><Relationship Id="rId12" Type="http://schemas.openxmlformats.org/officeDocument/2006/relationships/image" Target="../media/image-3-11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4-image-1.png"/><Relationship Id="rId3" Type="http://schemas.openxmlformats.org/officeDocument/2006/relationships/image" Target="../media/image-4-2.png"/><Relationship Id="rId4" Type="http://schemas.openxmlformats.org/officeDocument/2006/relationships/image" Target="../media/image-4-3.png"/><Relationship Id="rId5" Type="http://schemas.openxmlformats.org/officeDocument/2006/relationships/image" Target="../media/image-4-4.png"/><Relationship Id="rId6" Type="http://schemas.openxmlformats.org/officeDocument/2006/relationships/image" Target="../media/image-4-5.png"/><Relationship Id="rId7" Type="http://schemas.openxmlformats.org/officeDocument/2006/relationships/image" Target="../media/image-4-6.png"/><Relationship Id="rId8" Type="http://schemas.openxmlformats.org/officeDocument/2006/relationships/image" Target="../media/image-4-7.png"/><Relationship Id="rId9" Type="http://schemas.openxmlformats.org/officeDocument/2006/relationships/image" Target="../media/image-4-8.png"/><Relationship Id="rId10" Type="http://schemas.openxmlformats.org/officeDocument/2006/relationships/image" Target="../media/image-4-9.png"/><Relationship Id="rId11" Type="http://schemas.openxmlformats.org/officeDocument/2006/relationships/image" Target="../media/image-4-10.png"/><Relationship Id="rId12" Type="http://schemas.openxmlformats.org/officeDocument/2006/relationships/image" Target="../media/image-4-11.png"/><Relationship Id="rId13" Type="http://schemas.openxmlformats.org/officeDocument/2006/relationships/image" Target="../media/image-4-12.png"/><Relationship Id="rId14" Type="http://schemas.openxmlformats.org/officeDocument/2006/relationships/image" Target="../media/image-4-13.png"/><Relationship Id="rId15" Type="http://schemas.openxmlformats.org/officeDocument/2006/relationships/image" Target="../media/image-4-14.png"/><Relationship Id="rId16" Type="http://schemas.openxmlformats.org/officeDocument/2006/relationships/image" Target="../media/image-4-15.png"/><Relationship Id="rId17" Type="http://schemas.openxmlformats.org/officeDocument/2006/relationships/image" Target="../media/image-4-16.png"/><Relationship Id="rId18" Type="http://schemas.openxmlformats.org/officeDocument/2006/relationships/image" Target="../media/image-4-17.png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5-image-1.png"/><Relationship Id="rId3" Type="http://schemas.openxmlformats.org/officeDocument/2006/relationships/image" Target="../media/image-5-2.png"/><Relationship Id="rId4" Type="http://schemas.openxmlformats.org/officeDocument/2006/relationships/image" Target="../media/image-5-3.png"/><Relationship Id="rId5" Type="http://schemas.openxmlformats.org/officeDocument/2006/relationships/image" Target="../media/image-5-4.png"/><Relationship Id="rId6" Type="http://schemas.openxmlformats.org/officeDocument/2006/relationships/image" Target="../media/image-5-5.png"/><Relationship Id="rId7" Type="http://schemas.openxmlformats.org/officeDocument/2006/relationships/image" Target="../media/image-5-6.png"/><Relationship Id="rId8" Type="http://schemas.openxmlformats.org/officeDocument/2006/relationships/image" Target="../media/image-5-7.png"/><Relationship Id="rId9" Type="http://schemas.openxmlformats.org/officeDocument/2006/relationships/image" Target="../media/image-5-8.png"/><Relationship Id="rId10" Type="http://schemas.openxmlformats.org/officeDocument/2006/relationships/image" Target="../media/image-5-9.png"/><Relationship Id="rId11" Type="http://schemas.openxmlformats.org/officeDocument/2006/relationships/image" Target="../media/image-5-10.png"/><Relationship Id="rId12" Type="http://schemas.openxmlformats.org/officeDocument/2006/relationships/image" Target="../media/image-5-11.png"/><Relationship Id="rId13" Type="http://schemas.openxmlformats.org/officeDocument/2006/relationships/image" Target="../media/image-5-12.png"/><Relationship Id="rId14" Type="http://schemas.openxmlformats.org/officeDocument/2006/relationships/image" Target="../media/image-5-13.png"/><Relationship Id="rId15" Type="http://schemas.openxmlformats.org/officeDocument/2006/relationships/image" Target="../media/image-5-14.png"/><Relationship Id="rId16" Type="http://schemas.openxmlformats.org/officeDocument/2006/relationships/image" Target="../media/image-5-15.png"/><Relationship Id="rId17" Type="http://schemas.openxmlformats.org/officeDocument/2006/relationships/image" Target="../media/image-5-16.png"/><Relationship Id="rId18" Type="http://schemas.openxmlformats.org/officeDocument/2006/relationships/image" Target="../media/image-5-17.png"/><Relationship Id="rId19" Type="http://schemas.openxmlformats.org/officeDocument/2006/relationships/image" Target="../media/image-5-18.png"/><Relationship Id="rId20" Type="http://schemas.openxmlformats.org/officeDocument/2006/relationships/image" Target="../media/image-5-19.pn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6-image-1.png"/><Relationship Id="rId3" Type="http://schemas.openxmlformats.org/officeDocument/2006/relationships/image" Target="../media/image-6-2.png"/><Relationship Id="rId4" Type="http://schemas.openxmlformats.org/officeDocument/2006/relationships/image" Target="../media/image-6-3.png"/><Relationship Id="rId5" Type="http://schemas.openxmlformats.org/officeDocument/2006/relationships/image" Target="../media/image-6-4.png"/><Relationship Id="rId6" Type="http://schemas.openxmlformats.org/officeDocument/2006/relationships/image" Target="../media/image-6-5.png"/><Relationship Id="rId7" Type="http://schemas.openxmlformats.org/officeDocument/2006/relationships/image" Target="../media/image-6-6.png"/><Relationship Id="rId8" Type="http://schemas.openxmlformats.org/officeDocument/2006/relationships/image" Target="../media/image-6-7.png"/><Relationship Id="rId9" Type="http://schemas.openxmlformats.org/officeDocument/2006/relationships/image" Target="../media/image-6-8.png"/><Relationship Id="rId10" Type="http://schemas.openxmlformats.org/officeDocument/2006/relationships/image" Target="../media/image-6-9.png"/><Relationship Id="rId11" Type="http://schemas.openxmlformats.org/officeDocument/2006/relationships/image" Target="../media/image-6-10.png"/><Relationship Id="rId12" Type="http://schemas.openxmlformats.org/officeDocument/2006/relationships/image" Target="../media/image-6-11.png"/><Relationship Id="rId13" Type="http://schemas.openxmlformats.org/officeDocument/2006/relationships/image" Target="../media/image-6-12.png"/><Relationship Id="rId14" Type="http://schemas.openxmlformats.org/officeDocument/2006/relationships/image" Target="../media/image-6-13.png"/><Relationship Id="rId15" Type="http://schemas.openxmlformats.org/officeDocument/2006/relationships/image" Target="../media/image-6-14.png"/><Relationship Id="rId16" Type="http://schemas.openxmlformats.org/officeDocument/2006/relationships/image" Target="../media/image-6-15.png"/><Relationship Id="rId17" Type="http://schemas.openxmlformats.org/officeDocument/2006/relationships/image" Target="../media/image-6-16.png"/><Relationship Id="rId18" Type="http://schemas.openxmlformats.org/officeDocument/2006/relationships/image" Target="../media/image-6-17.png"/><Relationship Id="rId19" Type="http://schemas.openxmlformats.org/officeDocument/2006/relationships/image" Target="../media/image-6-18.pn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7-image-1.png"/><Relationship Id="rId3" Type="http://schemas.openxmlformats.org/officeDocument/2006/relationships/image" Target="../media/image-7-2.png"/><Relationship Id="rId4" Type="http://schemas.openxmlformats.org/officeDocument/2006/relationships/image" Target="../media/image-7-3.png"/><Relationship Id="rId5" Type="http://schemas.openxmlformats.org/officeDocument/2006/relationships/image" Target="../media/image-7-4.png"/><Relationship Id="rId6" Type="http://schemas.openxmlformats.org/officeDocument/2006/relationships/image" Target="../media/image-7-5.png"/><Relationship Id="rId7" Type="http://schemas.openxmlformats.org/officeDocument/2006/relationships/image" Target="../media/image-7-6.png"/><Relationship Id="rId8" Type="http://schemas.openxmlformats.org/officeDocument/2006/relationships/image" Target="../media/image-7-7.png"/><Relationship Id="rId9" Type="http://schemas.openxmlformats.org/officeDocument/2006/relationships/image" Target="../media/image-7-8.png"/><Relationship Id="rId10" Type="http://schemas.openxmlformats.org/officeDocument/2006/relationships/image" Target="../media/image-7-9.png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8-image-1.png"/><Relationship Id="rId3" Type="http://schemas.openxmlformats.org/officeDocument/2006/relationships/image" Target="../media/image-8-2.png"/><Relationship Id="rId4" Type="http://schemas.openxmlformats.org/officeDocument/2006/relationships/image" Target="../media/image-8-3.png"/><Relationship Id="rId5" Type="http://schemas.openxmlformats.org/officeDocument/2006/relationships/image" Target="../media/image-8-4.png"/><Relationship Id="rId6" Type="http://schemas.openxmlformats.org/officeDocument/2006/relationships/image" Target="../media/image-8-5.png"/><Relationship Id="rId7" Type="http://schemas.openxmlformats.org/officeDocument/2006/relationships/image" Target="../media/image-8-6.png"/><Relationship Id="rId8" Type="http://schemas.openxmlformats.org/officeDocument/2006/relationships/image" Target="../media/image-8-7.png"/><Relationship Id="rId9" Type="http://schemas.openxmlformats.org/officeDocument/2006/relationships/image" Target="../media/image-8-8.png"/><Relationship Id="rId10" Type="http://schemas.openxmlformats.org/officeDocument/2006/relationships/image" Target="../media/image-8-9.png"/><Relationship Id="rId11" Type="http://schemas.openxmlformats.org/officeDocument/2006/relationships/image" Target="../media/image-8-10.png"/><Relationship Id="rId12" Type="http://schemas.openxmlformats.org/officeDocument/2006/relationships/image" Target="../media/image-8-11.png"/><Relationship Id="rId13" Type="http://schemas.openxmlformats.org/officeDocument/2006/relationships/image" Target="../media/image-8-12.png"/><Relationship Id="rId14" Type="http://schemas.openxmlformats.org/officeDocument/2006/relationships/image" Target="../media/image-8-13.pn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9-image-1.png"/><Relationship Id="rId3" Type="http://schemas.openxmlformats.org/officeDocument/2006/relationships/image" Target="../media/image-9-2.png"/><Relationship Id="rId4" Type="http://schemas.openxmlformats.org/officeDocument/2006/relationships/image" Target="../media/image-9-3.png"/><Relationship Id="rId5" Type="http://schemas.openxmlformats.org/officeDocument/2006/relationships/image" Target="../media/image-9-4.png"/><Relationship Id="rId6" Type="http://schemas.openxmlformats.org/officeDocument/2006/relationships/image" Target="../media/image-9-5.png"/><Relationship Id="rId7" Type="http://schemas.openxmlformats.org/officeDocument/2006/relationships/image" Target="../media/image-9-6.png"/><Relationship Id="rId8" Type="http://schemas.openxmlformats.org/officeDocument/2006/relationships/image" Target="../media/image-9-7.png"/><Relationship Id="rId9" Type="http://schemas.openxmlformats.org/officeDocument/2006/relationships/image" Target="../media/image-9-8.png"/><Relationship Id="rId10" Type="http://schemas.openxmlformats.org/officeDocument/2006/relationships/image" Target="../media/image-9-9.png"/><Relationship Id="rId11" Type="http://schemas.openxmlformats.org/officeDocument/2006/relationships/image" Target="../media/image-9-10.png"/><Relationship Id="rId12" Type="http://schemas.openxmlformats.org/officeDocument/2006/relationships/image" Target="../media/image-9-11.png"/><Relationship Id="rId13" Type="http://schemas.openxmlformats.org/officeDocument/2006/relationships/image" Target="../media/image-9-12.png"/><Relationship Id="rId14" Type="http://schemas.openxmlformats.org/officeDocument/2006/relationships/image" Target="../media/image-9-13.png"/><Relationship Id="rId15" Type="http://schemas.openxmlformats.org/officeDocument/2006/relationships/image" Target="../media/image-9-14.png"/><Relationship Id="rId16" Type="http://schemas.openxmlformats.org/officeDocument/2006/relationships/image" Target="../media/image-9-15.png"/><Relationship Id="rId17" Type="http://schemas.openxmlformats.org/officeDocument/2006/relationships/image" Target="../media/image-9-16.png"/><Relationship Id="rId18" Type="http://schemas.openxmlformats.org/officeDocument/2006/relationships/image" Target="../media/image-9-17.png"/><Relationship Id="rId19" Type="http://schemas.openxmlformats.org/officeDocument/2006/relationships/image" Target="../media/image-9-18.pn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0-image-1.png"/><Relationship Id="rId3" Type="http://schemas.openxmlformats.org/officeDocument/2006/relationships/image" Target="../media/image-10-2.png"/><Relationship Id="rId4" Type="http://schemas.openxmlformats.org/officeDocument/2006/relationships/image" Target="../media/image-10-3.png"/><Relationship Id="rId5" Type="http://schemas.openxmlformats.org/officeDocument/2006/relationships/image" Target="../media/image-10-4.png"/><Relationship Id="rId6" Type="http://schemas.openxmlformats.org/officeDocument/2006/relationships/image" Target="../media/image-10-5.png"/><Relationship Id="rId7" Type="http://schemas.openxmlformats.org/officeDocument/2006/relationships/image" Target="../media/image-10-6.png"/><Relationship Id="rId8" Type="http://schemas.openxmlformats.org/officeDocument/2006/relationships/image" Target="../media/image-10-7.png"/><Relationship Id="rId9" Type="http://schemas.openxmlformats.org/officeDocument/2006/relationships/image" Target="../media/image-10-8.png"/><Relationship Id="rId10" Type="http://schemas.openxmlformats.org/officeDocument/2006/relationships/image" Target="../media/image-10-9.pn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1-image-1.png"/><Relationship Id="rId3" Type="http://schemas.openxmlformats.org/officeDocument/2006/relationships/image" Target="../media/image-11-2.png"/><Relationship Id="rId4" Type="http://schemas.openxmlformats.org/officeDocument/2006/relationships/image" Target="../media/image-11-3.png"/><Relationship Id="rId5" Type="http://schemas.openxmlformats.org/officeDocument/2006/relationships/image" Target="../media/image-11-4.png"/><Relationship Id="rId6" Type="http://schemas.openxmlformats.org/officeDocument/2006/relationships/image" Target="../media/image-11-5.png"/><Relationship Id="rId7" Type="http://schemas.openxmlformats.org/officeDocument/2006/relationships/image" Target="../media/image-11-6.png"/><Relationship Id="rId8" Type="http://schemas.openxmlformats.org/officeDocument/2006/relationships/image" Target="../media/image-11-7.png"/><Relationship Id="rId9" Type="http://schemas.openxmlformats.org/officeDocument/2006/relationships/image" Target="../media/image-11-8.png"/><Relationship Id="rId10" Type="http://schemas.openxmlformats.org/officeDocument/2006/relationships/image" Target="../media/image-11-9.png"/><Relationship Id="rId11" Type="http://schemas.openxmlformats.org/officeDocument/2006/relationships/image" Target="../media/image-11-10.png"/><Relationship Id="rId12" Type="http://schemas.openxmlformats.org/officeDocument/2006/relationships/image" Target="../media/image-11-11.png"/><Relationship Id="rId13" Type="http://schemas.openxmlformats.org/officeDocument/2006/relationships/image" Target="../media/image-11-12.png"/><Relationship Id="rId14" Type="http://schemas.openxmlformats.org/officeDocument/2006/relationships/image" Target="../media/image-11-13.png"/><Relationship Id="rId15" Type="http://schemas.openxmlformats.org/officeDocument/2006/relationships/image" Target="../media/image-11-14.png"/><Relationship Id="rId16" Type="http://schemas.openxmlformats.org/officeDocument/2006/relationships/image" Target="../media/image-11-15.png"/><Relationship Id="rId17" Type="http://schemas.openxmlformats.org/officeDocument/2006/relationships/image" Target="../media/image-11-16.png"/><Relationship Id="rId18" Type="http://schemas.openxmlformats.org/officeDocument/2006/relationships/image" Target="../media/image-11-17.png"/><Relationship Id="rId19" Type="http://schemas.openxmlformats.org/officeDocument/2006/relationships/image" Target="../media/image-11-18.png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2-image-1.png"/><Relationship Id="rId3" Type="http://schemas.openxmlformats.org/officeDocument/2006/relationships/image" Target="../media/image-12-2.png"/><Relationship Id="rId4" Type="http://schemas.openxmlformats.org/officeDocument/2006/relationships/image" Target="../media/image-12-3.png"/><Relationship Id="rId5" Type="http://schemas.openxmlformats.org/officeDocument/2006/relationships/image" Target="../media/image-12-4.png"/><Relationship Id="rId6" Type="http://schemas.openxmlformats.org/officeDocument/2006/relationships/image" Target="../media/image-12-5.png"/><Relationship Id="rId7" Type="http://schemas.openxmlformats.org/officeDocument/2006/relationships/image" Target="../media/image-12-6.png"/><Relationship Id="rId8" Type="http://schemas.openxmlformats.org/officeDocument/2006/relationships/image" Target="../media/image-12-7.png"/><Relationship Id="rId9" Type="http://schemas.openxmlformats.org/officeDocument/2006/relationships/image" Target="../media/image-12-8.png"/><Relationship Id="rId10" Type="http://schemas.openxmlformats.org/officeDocument/2006/relationships/image" Target="../media/image-12-9.pn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3-image-1.png"/><Relationship Id="rId3" Type="http://schemas.openxmlformats.org/officeDocument/2006/relationships/image" Target="../media/image-13-2.png"/><Relationship Id="rId4" Type="http://schemas.openxmlformats.org/officeDocument/2006/relationships/image" Target="../media/image-13-3.png"/><Relationship Id="rId5" Type="http://schemas.openxmlformats.org/officeDocument/2006/relationships/image" Target="../media/image-13-4.png"/><Relationship Id="rId6" Type="http://schemas.openxmlformats.org/officeDocument/2006/relationships/image" Target="../media/image-13-5.png"/><Relationship Id="rId7" Type="http://schemas.openxmlformats.org/officeDocument/2006/relationships/image" Target="../media/image-13-6.png"/><Relationship Id="rId8" Type="http://schemas.openxmlformats.org/officeDocument/2006/relationships/image" Target="../media/image-13-7.png"/><Relationship Id="rId9" Type="http://schemas.openxmlformats.org/officeDocument/2006/relationships/image" Target="../media/image-13-8.png"/><Relationship Id="rId10" Type="http://schemas.openxmlformats.org/officeDocument/2006/relationships/image" Target="../media/image-13-9.png"/><Relationship Id="rId11" Type="http://schemas.openxmlformats.org/officeDocument/2006/relationships/image" Target="../media/image-13-10.png"/><Relationship Id="rId12" Type="http://schemas.openxmlformats.org/officeDocument/2006/relationships/image" Target="../media/image-13-11.png"/><Relationship Id="rId13" Type="http://schemas.openxmlformats.org/officeDocument/2006/relationships/image" Target="../media/image-13-12.png"/><Relationship Id="rId14" Type="http://schemas.openxmlformats.org/officeDocument/2006/relationships/image" Target="../media/image-13-13.png"/><Relationship Id="rId15" Type="http://schemas.openxmlformats.org/officeDocument/2006/relationships/image" Target="../media/image-13-14.png"/><Relationship Id="rId16" Type="http://schemas.openxmlformats.org/officeDocument/2006/relationships/image" Target="../media/image-13-15.png"/><Relationship Id="rId17" Type="http://schemas.openxmlformats.org/officeDocument/2006/relationships/image" Target="../media/image-13-16.pn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4-image-1.png"/><Relationship Id="rId3" Type="http://schemas.openxmlformats.org/officeDocument/2006/relationships/image" Target="../media/image-14-2.png"/><Relationship Id="rId4" Type="http://schemas.openxmlformats.org/officeDocument/2006/relationships/image" Target="../media/image-14-3.png"/><Relationship Id="rId5" Type="http://schemas.openxmlformats.org/officeDocument/2006/relationships/image" Target="../media/image-14-4.png"/><Relationship Id="rId6" Type="http://schemas.openxmlformats.org/officeDocument/2006/relationships/image" Target="../media/image-14-5.png"/><Relationship Id="rId7" Type="http://schemas.openxmlformats.org/officeDocument/2006/relationships/image" Target="../media/image-14-6.png"/><Relationship Id="rId8" Type="http://schemas.openxmlformats.org/officeDocument/2006/relationships/image" Target="../media/image-14-7.png"/><Relationship Id="rId9" Type="http://schemas.openxmlformats.org/officeDocument/2006/relationships/image" Target="../media/image-14-8.png"/><Relationship Id="rId10" Type="http://schemas.openxmlformats.org/officeDocument/2006/relationships/image" Target="../media/image-14-9.png"/><Relationship Id="rId11" Type="http://schemas.openxmlformats.org/officeDocument/2006/relationships/image" Target="../media/image-14-10.png"/><Relationship Id="rId12" Type="http://schemas.openxmlformats.org/officeDocument/2006/relationships/image" Target="../media/image-14-11.png"/><Relationship Id="rId13" Type="http://schemas.openxmlformats.org/officeDocument/2006/relationships/image" Target="../media/image-14-12.png"/><Relationship Id="rId14" Type="http://schemas.openxmlformats.org/officeDocument/2006/relationships/image" Target="../media/image-14-13.png"/><Relationship Id="rId15" Type="http://schemas.openxmlformats.org/officeDocument/2006/relationships/image" Target="../media/image-14-14.png"/><Relationship Id="rId16" Type="http://schemas.openxmlformats.org/officeDocument/2006/relationships/image" Target="../media/image-14-15.png"/><Relationship Id="rId17" Type="http://schemas.openxmlformats.org/officeDocument/2006/relationships/image" Target="../media/image-14-16.png"/><Relationship Id="rId18" Type="http://schemas.openxmlformats.org/officeDocument/2006/relationships/image" Target="../media/image-14-17.png"/><Relationship Id="rId19" Type="http://schemas.openxmlformats.org/officeDocument/2006/relationships/image" Target="../media/image-14-18.pn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Slide-15-image-1.png"/><Relationship Id="rId3" Type="http://schemas.openxmlformats.org/officeDocument/2006/relationships/image" Target="../media/image-15-2.png"/><Relationship Id="rId4" Type="http://schemas.openxmlformats.org/officeDocument/2006/relationships/image" Target="../media/image-15-3.png"/><Relationship Id="rId5" Type="http://schemas.openxmlformats.org/officeDocument/2006/relationships/image" Target="../media/image-15-4.png"/><Relationship Id="rId6" Type="http://schemas.openxmlformats.org/officeDocument/2006/relationships/image" Target="../media/image-15-5.png"/><Relationship Id="rId7" Type="http://schemas.openxmlformats.org/officeDocument/2006/relationships/image" Target="../media/image-15-6.png"/><Relationship Id="rId8" Type="http://schemas.openxmlformats.org/officeDocument/2006/relationships/image" Target="../media/image-15-7.png"/><Relationship Id="rId9" Type="http://schemas.openxmlformats.org/officeDocument/2006/relationships/image" Target="../media/image-15-8.png"/><Relationship Id="rId10" Type="http://schemas.openxmlformats.org/officeDocument/2006/relationships/image" Target="../media/image-15-9.png"/><Relationship Id="rId11" Type="http://schemas.openxmlformats.org/officeDocument/2006/relationships/image" Target="../media/image-15-10.png"/><Relationship Id="rId12" Type="http://schemas.openxmlformats.org/officeDocument/2006/relationships/image" Target="../media/image-15-11.png"/></Relationships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29000"/>
            <a:ext cx="4686300" cy="303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1524000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64300" y="5473700"/>
            <a:ext cx="4140200" cy="927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66900" y="1905000"/>
            <a:ext cx="8953500" cy="1435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419600" y="1422400"/>
            <a:ext cx="3441700" cy="533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527800" y="5511800"/>
            <a:ext cx="4838700" cy="5738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Academic Perspectives on</a:t>
            </a:r>
            <a:endParaRPr lang="en-US" sz="1800" dirty="0"/>
          </a:p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Emerging Challenges and Solutions</a:t>
            </a:r>
            <a:endParaRPr lang="en-US" sz="1800" dirty="0"/>
          </a:p>
        </p:txBody>
      </p:sp>
      <p:sp>
        <p:nvSpPr>
          <p:cNvPr id="12" name="Text 1"/>
          <p:cNvSpPr/>
          <p:nvPr/>
        </p:nvSpPr>
        <p:spPr>
          <a:xfrm>
            <a:off x="-19050" y="1943100"/>
            <a:ext cx="12725400" cy="12166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9480"/>
              </a:lnSpc>
              <a:buNone/>
            </a:pPr>
            <a:r>
              <a:rPr lang="en-US" sz="7900" spc="-10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EDUCATIONAL TALK</a:t>
            </a:r>
            <a:endParaRPr lang="en-US" sz="7900" dirty="0"/>
          </a:p>
        </p:txBody>
      </p:sp>
      <p:sp>
        <p:nvSpPr>
          <p:cNvPr id="13" name="Text 2"/>
          <p:cNvSpPr/>
          <p:nvPr/>
        </p:nvSpPr>
        <p:spPr>
          <a:xfrm>
            <a:off x="1181100" y="1506240"/>
            <a:ext cx="10033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Creative Showcase</a:t>
            </a:r>
            <a:endParaRPr lang="en-US" sz="2400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838200"/>
            <a:ext cx="5130800" cy="6870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0" y="0"/>
            <a:ext cx="15367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10200" y="774700"/>
            <a:ext cx="5727700" cy="2082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321300" y="3086100"/>
            <a:ext cx="6121400" cy="16891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473700" y="812800"/>
            <a:ext cx="5588000" cy="20038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5160"/>
              </a:lnSpc>
              <a:buNone/>
            </a:pPr>
            <a:r>
              <a:rPr lang="en-US" sz="4300" spc="-60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LET EDUCATION MOVE FORWARD WITH WARMTH</a:t>
            </a:r>
            <a:endParaRPr lang="en-US" sz="4300" dirty="0"/>
          </a:p>
        </p:txBody>
      </p:sp>
      <p:sp>
        <p:nvSpPr>
          <p:cNvPr id="11" name="Text 1"/>
          <p:cNvSpPr/>
          <p:nvPr/>
        </p:nvSpPr>
        <p:spPr>
          <a:xfrm>
            <a:off x="5384800" y="3124200"/>
            <a:ext cx="5994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</a:t>
            </a:r>
            <a:endParaRPr lang="en-US" sz="16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4500" y="482600"/>
            <a:ext cx="4394200" cy="5880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025900" y="660400"/>
            <a:ext cx="1612900" cy="161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4800" y="2006600"/>
            <a:ext cx="6324600" cy="443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45200" y="495300"/>
            <a:ext cx="4800601" cy="431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35600" y="901700"/>
            <a:ext cx="6159500" cy="863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842000" y="2336800"/>
            <a:ext cx="5435600" cy="2133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029200" y="533400"/>
            <a:ext cx="7467600" cy="3351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200" spc="-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Core Educational Philosophy:</a:t>
            </a:r>
            <a:endParaRPr lang="en-US" sz="2200" dirty="0"/>
          </a:p>
        </p:txBody>
      </p:sp>
      <p:sp>
        <p:nvSpPr>
          <p:cNvPr id="13" name="Text 1"/>
          <p:cNvSpPr/>
          <p:nvPr/>
        </p:nvSpPr>
        <p:spPr>
          <a:xfrm>
            <a:off x="4953000" y="990600"/>
            <a:ext cx="746760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54" kern="0" dirty="0">
                <a:solidFill>
                  <a:srgbClr val="FE74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 SHARING SESSION</a:t>
            </a:r>
            <a:endParaRPr lang="en-US" sz="4900" dirty="0"/>
          </a:p>
        </p:txBody>
      </p:sp>
      <p:sp>
        <p:nvSpPr>
          <p:cNvPr id="14" name="Text 2"/>
          <p:cNvSpPr/>
          <p:nvPr/>
        </p:nvSpPr>
        <p:spPr>
          <a:xfrm>
            <a:off x="5905500" y="2387600"/>
            <a:ext cx="5308600" cy="3398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no longer “what teachers teach, students learn”, but observing students‘ interests and pain points, and designing learning content that fits them. For example, if a child likes painting, use painting to teach mathematics (recognizing shapes, calculating proportions), turning learning from “passive.</a:t>
            </a:r>
            <a:endParaRPr lang="en-US" sz="1700" dirty="0"/>
          </a:p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wrong, first defuse emotions — squat down to pick up colored paper with the children, and divert their attention by saying "Does this yellow paper look like a winter jasmine flower?" to ease the tense atmosphere.</a:t>
            </a:r>
            <a:endParaRPr lang="en-US" sz="1700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12100" y="5003800"/>
            <a:ext cx="3276601" cy="1447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81500" y="5003800"/>
            <a:ext cx="3276600" cy="1447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4400" y="5003800"/>
            <a:ext cx="3276600" cy="1447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01700" y="1638300"/>
            <a:ext cx="3276600" cy="321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32300" y="1638300"/>
            <a:ext cx="3276600" cy="321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12100" y="1651000"/>
            <a:ext cx="3276601" cy="321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76400" y="381000"/>
            <a:ext cx="9156700" cy="850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06600" y="5092700"/>
            <a:ext cx="1104900" cy="44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625600" y="5588000"/>
            <a:ext cx="187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270500" y="5067300"/>
            <a:ext cx="1511300" cy="444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080000" y="5626100"/>
            <a:ext cx="18796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712200" y="5080000"/>
            <a:ext cx="1689100" cy="444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623300" y="5524500"/>
            <a:ext cx="1879600" cy="825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229870" y="419100"/>
            <a:ext cx="1296924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What Are We Talking About?</a:t>
            </a:r>
            <a:endParaRPr lang="en-US" sz="4900" dirty="0"/>
          </a:p>
        </p:txBody>
      </p:sp>
      <p:sp>
        <p:nvSpPr>
          <p:cNvPr id="19" name="Text 1"/>
          <p:cNvSpPr/>
          <p:nvPr/>
        </p:nvSpPr>
        <p:spPr>
          <a:xfrm>
            <a:off x="1435100" y="51308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</a:t>
            </a:r>
            <a:endParaRPr lang="en-US" sz="2300" dirty="0"/>
          </a:p>
        </p:txBody>
      </p:sp>
      <p:sp>
        <p:nvSpPr>
          <p:cNvPr id="20" name="Text 2"/>
          <p:cNvSpPr/>
          <p:nvPr/>
        </p:nvSpPr>
        <p:spPr>
          <a:xfrm>
            <a:off x="1371600" y="56261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</a:t>
            </a:r>
            <a:endParaRPr lang="en-US" sz="1700" dirty="0"/>
          </a:p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short questions.</a:t>
            </a:r>
            <a:endParaRPr lang="en-US" sz="1700" dirty="0"/>
          </a:p>
        </p:txBody>
      </p:sp>
      <p:sp>
        <p:nvSpPr>
          <p:cNvPr id="21" name="Text 3"/>
          <p:cNvSpPr/>
          <p:nvPr/>
        </p:nvSpPr>
        <p:spPr>
          <a:xfrm>
            <a:off x="4864100" y="51054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</a:t>
            </a:r>
            <a:endParaRPr lang="en-US" sz="2300" dirty="0"/>
          </a:p>
        </p:txBody>
      </p:sp>
      <p:sp>
        <p:nvSpPr>
          <p:cNvPr id="22" name="Text 4"/>
          <p:cNvSpPr/>
          <p:nvPr/>
        </p:nvSpPr>
        <p:spPr>
          <a:xfrm>
            <a:off x="4787900" y="56642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1700" dirty="0"/>
          </a:p>
        </p:txBody>
      </p:sp>
      <p:sp>
        <p:nvSpPr>
          <p:cNvPr id="23" name="Text 5"/>
          <p:cNvSpPr/>
          <p:nvPr/>
        </p:nvSpPr>
        <p:spPr>
          <a:xfrm>
            <a:off x="8331200" y="5118100"/>
            <a:ext cx="2413000" cy="3504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gradually</a:t>
            </a:r>
            <a:endParaRPr lang="en-US" sz="2300" dirty="0"/>
          </a:p>
        </p:txBody>
      </p:sp>
      <p:sp>
        <p:nvSpPr>
          <p:cNvPr id="24" name="Text 6"/>
          <p:cNvSpPr/>
          <p:nvPr/>
        </p:nvSpPr>
        <p:spPr>
          <a:xfrm>
            <a:off x="8343900" y="5562600"/>
            <a:ext cx="2413000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16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0700" y="444500"/>
            <a:ext cx="9067800" cy="1231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63000" y="2946400"/>
            <a:ext cx="2501901" cy="2514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40100" y="2921000"/>
            <a:ext cx="3225800" cy="2514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65900" y="2984500"/>
            <a:ext cx="2324100" cy="246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63600" y="2832100"/>
            <a:ext cx="2501900" cy="2603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3594100"/>
            <a:ext cx="520700" cy="520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060700" y="5003800"/>
            <a:ext cx="190500" cy="203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667500" y="3098800"/>
            <a:ext cx="660400" cy="660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150601" y="5003800"/>
            <a:ext cx="444500" cy="431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87700" y="1752600"/>
            <a:ext cx="638810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009900" y="2032000"/>
            <a:ext cx="7531101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2500" y="5816600"/>
            <a:ext cx="2235200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733800" y="5816600"/>
            <a:ext cx="25273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67500" y="5816600"/>
            <a:ext cx="25273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9194800" y="5816600"/>
            <a:ext cx="2527300" cy="457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106680" y="482600"/>
            <a:ext cx="12862560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1" name="Text 1"/>
          <p:cNvSpPr/>
          <p:nvPr/>
        </p:nvSpPr>
        <p:spPr>
          <a:xfrm>
            <a:off x="495300" y="1790700"/>
            <a:ext cx="11303001" cy="487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Highlight the text you want to hyperlink, select the link symbol,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then select from the dropdown the page that you want to connect.</a:t>
            </a:r>
            <a:endParaRPr lang="en-US" sz="1600" dirty="0"/>
          </a:p>
        </p:txBody>
      </p:sp>
      <p:sp>
        <p:nvSpPr>
          <p:cNvPr id="22" name="Text 2"/>
          <p:cNvSpPr/>
          <p:nvPr/>
        </p:nvSpPr>
        <p:spPr>
          <a:xfrm>
            <a:off x="433070" y="5854700"/>
            <a:ext cx="288036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400" dirty="0"/>
          </a:p>
        </p:txBody>
      </p:sp>
      <p:sp>
        <p:nvSpPr>
          <p:cNvPr id="23" name="Text 3"/>
          <p:cNvSpPr/>
          <p:nvPr/>
        </p:nvSpPr>
        <p:spPr>
          <a:xfrm>
            <a:off x="33782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400" dirty="0"/>
          </a:p>
        </p:txBody>
      </p:sp>
      <p:sp>
        <p:nvSpPr>
          <p:cNvPr id="24" name="Text 4"/>
          <p:cNvSpPr/>
          <p:nvPr/>
        </p:nvSpPr>
        <p:spPr>
          <a:xfrm>
            <a:off x="63119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400" dirty="0"/>
          </a:p>
        </p:txBody>
      </p:sp>
      <p:sp>
        <p:nvSpPr>
          <p:cNvPr id="25" name="Text 5"/>
          <p:cNvSpPr/>
          <p:nvPr/>
        </p:nvSpPr>
        <p:spPr>
          <a:xfrm>
            <a:off x="8813800" y="5854700"/>
            <a:ext cx="30480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2400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2000" y="1409700"/>
            <a:ext cx="10845801" cy="5080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65700" y="1943100"/>
            <a:ext cx="2540000" cy="2552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61300" y="1930400"/>
            <a:ext cx="2540000" cy="2552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019300" y="1943100"/>
            <a:ext cx="2540000" cy="2552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931401" y="1993900"/>
            <a:ext cx="406400" cy="419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3200" y="254000"/>
            <a:ext cx="69723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62200" y="2336800"/>
            <a:ext cx="1244600" cy="1016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308600" y="2362200"/>
            <a:ext cx="1244600" cy="1016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29600" y="2349500"/>
            <a:ext cx="1244600" cy="1016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540000" y="3556000"/>
            <a:ext cx="1828800" cy="736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070600" y="3581400"/>
            <a:ext cx="1244600" cy="774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9156700" y="3517900"/>
            <a:ext cx="1066800" cy="736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070100" y="4914900"/>
            <a:ext cx="8216900" cy="952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15900" y="292100"/>
            <a:ext cx="12039600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960"/>
              </a:lnSpc>
              <a:buNone/>
            </a:pPr>
            <a:r>
              <a:rPr lang="en-US" sz="5800" spc="-6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5800" dirty="0"/>
          </a:p>
        </p:txBody>
      </p:sp>
      <p:sp>
        <p:nvSpPr>
          <p:cNvPr id="20" name="Text 1"/>
          <p:cNvSpPr/>
          <p:nvPr/>
        </p:nvSpPr>
        <p:spPr>
          <a:xfrm>
            <a:off x="2425700" y="2374900"/>
            <a:ext cx="145542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5800" dirty="0"/>
          </a:p>
        </p:txBody>
      </p:sp>
      <p:sp>
        <p:nvSpPr>
          <p:cNvPr id="21" name="Text 2"/>
          <p:cNvSpPr/>
          <p:nvPr/>
        </p:nvSpPr>
        <p:spPr>
          <a:xfrm>
            <a:off x="5372100" y="24003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5800" dirty="0"/>
          </a:p>
        </p:txBody>
      </p:sp>
      <p:sp>
        <p:nvSpPr>
          <p:cNvPr id="22" name="Text 3"/>
          <p:cNvSpPr/>
          <p:nvPr/>
        </p:nvSpPr>
        <p:spPr>
          <a:xfrm>
            <a:off x="8293100" y="23876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5800" dirty="0"/>
          </a:p>
        </p:txBody>
      </p:sp>
      <p:sp>
        <p:nvSpPr>
          <p:cNvPr id="23" name="Text 4"/>
          <p:cNvSpPr/>
          <p:nvPr/>
        </p:nvSpPr>
        <p:spPr>
          <a:xfrm>
            <a:off x="2603500" y="35941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100" dirty="0"/>
          </a:p>
        </p:txBody>
      </p:sp>
      <p:sp>
        <p:nvSpPr>
          <p:cNvPr id="24" name="Text 5"/>
          <p:cNvSpPr/>
          <p:nvPr/>
        </p:nvSpPr>
        <p:spPr>
          <a:xfrm>
            <a:off x="5626100" y="3619500"/>
            <a:ext cx="1701800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200" dirty="0"/>
          </a:p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8547100" y="35560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</a:t>
            </a:r>
            <a:endParaRPr lang="en-US" sz="2100" dirty="0"/>
          </a:p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spling</a:t>
            </a:r>
            <a:endParaRPr lang="en-US" sz="2100" dirty="0"/>
          </a:p>
        </p:txBody>
      </p:sp>
      <p:sp>
        <p:nvSpPr>
          <p:cNvPr id="26" name="Text 7"/>
          <p:cNvSpPr/>
          <p:nvPr/>
        </p:nvSpPr>
        <p:spPr>
          <a:xfrm>
            <a:off x="2133600" y="4965700"/>
            <a:ext cx="8089900" cy="8227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sapling: there’ s no need to rush to straighten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or prune all saplings into identical shapes. Instead, we should give it ample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sunlight and patience.</a:t>
            </a:r>
            <a:endParaRPr lang="en-US" sz="1600" dirty="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90800" y="2857500"/>
            <a:ext cx="7073900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68500" y="3619500"/>
            <a:ext cx="8305801" cy="3238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13900" y="2984500"/>
            <a:ext cx="469900" cy="482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06700" y="4203700"/>
            <a:ext cx="952500" cy="952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2400" y="571500"/>
            <a:ext cx="11963400" cy="2011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 </a:t>
            </a:r>
            <a:endParaRPr lang="en-US" sz="6600" dirty="0"/>
          </a:p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Rethink About Education?</a:t>
            </a:r>
            <a:endParaRPr lang="en-US" sz="6600" dirty="0"/>
          </a:p>
        </p:txBody>
      </p:sp>
      <p:sp>
        <p:nvSpPr>
          <p:cNvPr id="11" name="Text 1"/>
          <p:cNvSpPr/>
          <p:nvPr/>
        </p:nvSpPr>
        <p:spPr>
          <a:xfrm>
            <a:off x="1750060" y="2895600"/>
            <a:ext cx="841248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30" kern="0" dirty="0">
                <a:solidFill>
                  <a:srgbClr val="FFF2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Education is like nurturing a young sapling</a:t>
            </a:r>
            <a:endParaRPr lang="en-US" sz="2400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37300" y="1003300"/>
            <a:ext cx="4559300" cy="222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66800" y="3086100"/>
            <a:ext cx="4267200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444500"/>
            <a:ext cx="3492500" cy="2095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33500" y="762000"/>
            <a:ext cx="685800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6600" y="3860800"/>
            <a:ext cx="5105401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36600" y="4813300"/>
            <a:ext cx="5105401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36600" y="5715000"/>
            <a:ext cx="5105401" cy="609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2700" y="4013200"/>
            <a:ext cx="4597401" cy="21336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400800" y="1041400"/>
            <a:ext cx="46609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4000" spc="-36" kern="0" dirty="0">
                <a:solidFill>
                  <a:srgbClr val="FE72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 Education, What Are We Talking About?</a:t>
            </a:r>
            <a:endParaRPr lang="en-US" sz="4000" dirty="0"/>
          </a:p>
        </p:txBody>
      </p:sp>
      <p:sp>
        <p:nvSpPr>
          <p:cNvPr id="15" name="Text 1"/>
          <p:cNvSpPr/>
          <p:nvPr/>
        </p:nvSpPr>
        <p:spPr>
          <a:xfrm>
            <a:off x="471170" y="3124200"/>
            <a:ext cx="5471160" cy="5181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080"/>
              </a:lnSpc>
              <a:buNone/>
            </a:pPr>
            <a:r>
              <a:rPr lang="en-US" sz="3400" b="1" spc="-90" kern="0" dirty="0">
                <a:solidFill>
                  <a:srgbClr val="0D0D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Talk About Education</a:t>
            </a:r>
            <a:endParaRPr lang="en-US" sz="3400" dirty="0"/>
          </a:p>
        </p:txBody>
      </p:sp>
      <p:sp>
        <p:nvSpPr>
          <p:cNvPr id="16" name="Text 2"/>
          <p:cNvSpPr/>
          <p:nvPr/>
        </p:nvSpPr>
        <p:spPr>
          <a:xfrm>
            <a:off x="6426200" y="4064000"/>
            <a:ext cx="44704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1079500"/>
            <a:ext cx="2387600" cy="2311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9700" y="3340100"/>
            <a:ext cx="2425700" cy="242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4800" y="3403600"/>
            <a:ext cx="2374900" cy="2374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92400" y="977900"/>
            <a:ext cx="2425700" cy="241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24500" y="901700"/>
            <a:ext cx="6540501" cy="635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24500" y="1612900"/>
            <a:ext cx="5880100" cy="317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511800" y="2438400"/>
            <a:ext cx="54356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692400" y="3403600"/>
            <a:ext cx="711200" cy="711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60400" y="1739900"/>
            <a:ext cx="1816100" cy="838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70200" y="1727200"/>
            <a:ext cx="2082800" cy="850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50900" y="4102100"/>
            <a:ext cx="1435100" cy="965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403600" y="4089400"/>
            <a:ext cx="1092200" cy="838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511800" y="3759200"/>
            <a:ext cx="5435600" cy="1016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511800" y="5080000"/>
            <a:ext cx="5435600" cy="10160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588000" y="939800"/>
            <a:ext cx="7467600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440"/>
              </a:lnSpc>
              <a:buNone/>
            </a:pPr>
            <a:r>
              <a:rPr lang="en-US" sz="3700" spc="-36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Focus on Complete Growth</a:t>
            </a:r>
            <a:endParaRPr lang="en-US" sz="3700" dirty="0"/>
          </a:p>
        </p:txBody>
      </p:sp>
      <p:sp>
        <p:nvSpPr>
          <p:cNvPr id="20" name="Text 1"/>
          <p:cNvSpPr/>
          <p:nvPr/>
        </p:nvSpPr>
        <p:spPr>
          <a:xfrm>
            <a:off x="5588000" y="1651000"/>
            <a:ext cx="7604760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•Tip: Use links to go to a different page inside your presentation.</a:t>
            </a:r>
            <a:endParaRPr lang="en-US" sz="1700" dirty="0"/>
          </a:p>
        </p:txBody>
      </p:sp>
      <p:sp>
        <p:nvSpPr>
          <p:cNvPr id="21" name="Text 2"/>
          <p:cNvSpPr/>
          <p:nvPr/>
        </p:nvSpPr>
        <p:spPr>
          <a:xfrm>
            <a:off x="5651500" y="2298700"/>
            <a:ext cx="53086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546100" y="17780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800" dirty="0"/>
          </a:p>
        </p:txBody>
      </p:sp>
      <p:sp>
        <p:nvSpPr>
          <p:cNvPr id="23" name="Text 4"/>
          <p:cNvSpPr/>
          <p:nvPr/>
        </p:nvSpPr>
        <p:spPr>
          <a:xfrm>
            <a:off x="2984500" y="1765300"/>
            <a:ext cx="18288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4" name="Text 5"/>
          <p:cNvSpPr/>
          <p:nvPr/>
        </p:nvSpPr>
        <p:spPr>
          <a:xfrm>
            <a:off x="546100" y="41402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800" dirty="0"/>
          </a:p>
        </p:txBody>
      </p:sp>
      <p:sp>
        <p:nvSpPr>
          <p:cNvPr id="25" name="Text 6"/>
          <p:cNvSpPr/>
          <p:nvPr/>
        </p:nvSpPr>
        <p:spPr>
          <a:xfrm>
            <a:off x="2908300" y="41275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8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800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0" y="3479800"/>
            <a:ext cx="12192000" cy="3378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30400" y="800100"/>
            <a:ext cx="83566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72100" y="4711700"/>
            <a:ext cx="144780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72300" y="4445000"/>
            <a:ext cx="508000" cy="508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168400" y="838200"/>
            <a:ext cx="9880600" cy="25068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</a:t>
            </a:r>
            <a:endParaRPr lang="en-US" sz="5400" dirty="0"/>
          </a:p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Education, What Are We Talking About?</a:t>
            </a:r>
            <a:endParaRPr lang="en-US" sz="5400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400" y="1943100"/>
            <a:ext cx="3505200" cy="115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0400" y="3352800"/>
            <a:ext cx="3505200" cy="115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70400" y="1955800"/>
            <a:ext cx="32893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73100" y="4787900"/>
            <a:ext cx="3479800" cy="114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77200" y="1943100"/>
            <a:ext cx="3289300" cy="257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93900" y="495300"/>
            <a:ext cx="8204200" cy="927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39800" y="2247900"/>
            <a:ext cx="2933700" cy="533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39800" y="3644900"/>
            <a:ext cx="29337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38200" y="5130800"/>
            <a:ext cx="313690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22900" y="2362200"/>
            <a:ext cx="1358900" cy="533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4737100" y="3060700"/>
            <a:ext cx="2743200" cy="863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042400" y="2362200"/>
            <a:ext cx="1358900" cy="533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420100" y="30607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470400" y="4800600"/>
            <a:ext cx="70612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73050" y="533400"/>
            <a:ext cx="11658601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0" name="Text 1"/>
          <p:cNvSpPr/>
          <p:nvPr/>
        </p:nvSpPr>
        <p:spPr>
          <a:xfrm>
            <a:off x="553720" y="2286000"/>
            <a:ext cx="3718560" cy="4266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1" name="Text 2"/>
          <p:cNvSpPr/>
          <p:nvPr/>
        </p:nvSpPr>
        <p:spPr>
          <a:xfrm>
            <a:off x="553720" y="3683000"/>
            <a:ext cx="371856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32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200" dirty="0"/>
          </a:p>
        </p:txBody>
      </p:sp>
      <p:sp>
        <p:nvSpPr>
          <p:cNvPr id="22" name="Text 3"/>
          <p:cNvSpPr/>
          <p:nvPr/>
        </p:nvSpPr>
        <p:spPr>
          <a:xfrm>
            <a:off x="417830" y="5168900"/>
            <a:ext cx="3977640" cy="4419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480"/>
              </a:lnSpc>
              <a:buNone/>
            </a:pPr>
            <a:r>
              <a:rPr lang="en-US" sz="29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 sapling</a:t>
            </a:r>
            <a:endParaRPr lang="en-US" sz="2900" dirty="0"/>
          </a:p>
        </p:txBody>
      </p:sp>
      <p:sp>
        <p:nvSpPr>
          <p:cNvPr id="23" name="Text 4"/>
          <p:cNvSpPr/>
          <p:nvPr/>
        </p:nvSpPr>
        <p:spPr>
          <a:xfrm>
            <a:off x="52870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4" name="Text 5"/>
          <p:cNvSpPr/>
          <p:nvPr/>
        </p:nvSpPr>
        <p:spPr>
          <a:xfrm>
            <a:off x="4724400" y="3098800"/>
            <a:ext cx="276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89065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6" name="Text 7"/>
          <p:cNvSpPr/>
          <p:nvPr/>
        </p:nvSpPr>
        <p:spPr>
          <a:xfrm>
            <a:off x="8407400" y="3098800"/>
            <a:ext cx="2628901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7" name="Text 8"/>
          <p:cNvSpPr/>
          <p:nvPr/>
        </p:nvSpPr>
        <p:spPr>
          <a:xfrm>
            <a:off x="4533900" y="4851400"/>
            <a:ext cx="6934200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6400" y="444500"/>
            <a:ext cx="4940300" cy="5930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68800" y="88900"/>
            <a:ext cx="1511300" cy="146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930900" y="762000"/>
            <a:ext cx="5803900" cy="1117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2400300"/>
            <a:ext cx="5880100" cy="38989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994400" y="800100"/>
            <a:ext cx="571500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500" spc="-6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Holistic Education Focus on “Complete Growth”</a:t>
            </a:r>
            <a:endParaRPr lang="en-US" sz="3500" dirty="0"/>
          </a:p>
        </p:txBody>
      </p:sp>
      <p:sp>
        <p:nvSpPr>
          <p:cNvPr id="11" name="Text 1"/>
          <p:cNvSpPr/>
          <p:nvPr/>
        </p:nvSpPr>
        <p:spPr>
          <a:xfrm>
            <a:off x="6223000" y="3086100"/>
            <a:ext cx="5143500" cy="23161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"what 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800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12700"/>
            <a:ext cx="12192000" cy="685800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5700" y="482600"/>
            <a:ext cx="5334001" cy="5753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9300" y="2362200"/>
            <a:ext cx="4914900" cy="3873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901700"/>
            <a:ext cx="5308600" cy="67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27900" y="863600"/>
            <a:ext cx="3149600" cy="67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87400" y="330200"/>
            <a:ext cx="4711700" cy="431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700" y="2019300"/>
            <a:ext cx="4140201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2438400"/>
            <a:ext cx="4127500" cy="546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43700" y="3302000"/>
            <a:ext cx="4140201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743700" y="3721100"/>
            <a:ext cx="4127500" cy="546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743700" y="4584700"/>
            <a:ext cx="4140201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756400" y="5003800"/>
            <a:ext cx="4127500" cy="5461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850900" y="939800"/>
            <a:ext cx="5207000" cy="1274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920"/>
              </a:lnSpc>
              <a:buNone/>
            </a:pPr>
            <a:r>
              <a:rPr lang="en-US" sz="4100" spc="-48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Use “Strengths” to Drive “Weaknesses”</a:t>
            </a:r>
            <a:endParaRPr lang="en-US" sz="4100" dirty="0"/>
          </a:p>
        </p:txBody>
      </p:sp>
      <p:sp>
        <p:nvSpPr>
          <p:cNvPr id="18" name="Text 1"/>
          <p:cNvSpPr/>
          <p:nvPr/>
        </p:nvSpPr>
        <p:spPr>
          <a:xfrm>
            <a:off x="6315710" y="901700"/>
            <a:ext cx="4983481" cy="655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160"/>
              </a:lnSpc>
              <a:buNone/>
            </a:pPr>
            <a:r>
              <a:rPr lang="en-US" sz="4300" b="1" spc="-60" kern="0" dirty="0">
                <a:solidFill>
                  <a:srgbClr val="FE73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JUDGEMENT</a:t>
            </a:r>
            <a:endParaRPr lang="en-US" sz="4300" dirty="0"/>
          </a:p>
        </p:txBody>
      </p:sp>
      <p:sp>
        <p:nvSpPr>
          <p:cNvPr id="19" name="Text 2"/>
          <p:cNvSpPr/>
          <p:nvPr/>
        </p:nvSpPr>
        <p:spPr>
          <a:xfrm>
            <a:off x="850900" y="368300"/>
            <a:ext cx="5844540" cy="3325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100" spc="-1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Personalized Support Plan:</a:t>
            </a:r>
            <a:endParaRPr lang="en-US" sz="2100" dirty="0"/>
          </a:p>
        </p:txBody>
      </p:sp>
      <p:sp>
        <p:nvSpPr>
          <p:cNvPr id="20" name="Text 3"/>
          <p:cNvSpPr/>
          <p:nvPr/>
        </p:nvSpPr>
        <p:spPr>
          <a:xfrm>
            <a:off x="6807200" y="20574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1" name="Text 4"/>
          <p:cNvSpPr/>
          <p:nvPr/>
        </p:nvSpPr>
        <p:spPr>
          <a:xfrm>
            <a:off x="6807200" y="33401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2" name="Text 5"/>
          <p:cNvSpPr/>
          <p:nvPr/>
        </p:nvSpPr>
        <p:spPr>
          <a:xfrm>
            <a:off x="6807200" y="46228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4200" y="2286000"/>
            <a:ext cx="3416300" cy="4051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2800" y="2286000"/>
            <a:ext cx="3416300" cy="4051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88300" y="2273300"/>
            <a:ext cx="3429001" cy="4064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45701" y="4876800"/>
            <a:ext cx="1193799" cy="119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286500" y="4813300"/>
            <a:ext cx="1295400" cy="1295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41600" y="4876800"/>
            <a:ext cx="1358900" cy="1320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57300" y="698500"/>
            <a:ext cx="9715500" cy="673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11300" y="2641600"/>
            <a:ext cx="2032000" cy="673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914900" y="2654300"/>
            <a:ext cx="2374900" cy="673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496300" y="2667000"/>
            <a:ext cx="2413000" cy="673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387600" y="1435100"/>
            <a:ext cx="7467601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219200" y="3759200"/>
            <a:ext cx="2603500" cy="863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4800600" y="37973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102600" y="3644900"/>
            <a:ext cx="32131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76250" y="736600"/>
            <a:ext cx="131826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0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 Rethink Education?</a:t>
            </a:r>
            <a:endParaRPr lang="en-US" sz="4000" dirty="0"/>
          </a:p>
        </p:txBody>
      </p:sp>
      <p:sp>
        <p:nvSpPr>
          <p:cNvPr id="20" name="Text 1"/>
          <p:cNvSpPr/>
          <p:nvPr/>
        </p:nvSpPr>
        <p:spPr>
          <a:xfrm>
            <a:off x="1201420" y="2679700"/>
            <a:ext cx="2651760" cy="619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2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</a:t>
            </a:r>
            <a:endParaRPr lang="en-US" sz="4000" dirty="0"/>
          </a:p>
        </p:txBody>
      </p:sp>
      <p:sp>
        <p:nvSpPr>
          <p:cNvPr id="21" name="Text 2"/>
          <p:cNvSpPr/>
          <p:nvPr/>
        </p:nvSpPr>
        <p:spPr>
          <a:xfrm>
            <a:off x="4800600" y="2692400"/>
            <a:ext cx="2603500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900" dirty="0"/>
          </a:p>
        </p:txBody>
      </p:sp>
      <p:sp>
        <p:nvSpPr>
          <p:cNvPr id="22" name="Text 3"/>
          <p:cNvSpPr/>
          <p:nvPr/>
        </p:nvSpPr>
        <p:spPr>
          <a:xfrm>
            <a:off x="8192770" y="2705100"/>
            <a:ext cx="3032760" cy="472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720"/>
              </a:lnSpc>
              <a:buNone/>
            </a:pPr>
            <a:r>
              <a:rPr lang="en-US" sz="31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Anonymous</a:t>
            </a:r>
            <a:endParaRPr lang="en-US" sz="3100" dirty="0"/>
          </a:p>
        </p:txBody>
      </p:sp>
      <p:sp>
        <p:nvSpPr>
          <p:cNvPr id="23" name="Text 4"/>
          <p:cNvSpPr/>
          <p:nvPr/>
        </p:nvSpPr>
        <p:spPr>
          <a:xfrm>
            <a:off x="1456690" y="1473200"/>
            <a:ext cx="934212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6" kern="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</a:t>
            </a:r>
            <a:endParaRPr lang="en-US" sz="2400" dirty="0"/>
          </a:p>
        </p:txBody>
      </p:sp>
      <p:sp>
        <p:nvSpPr>
          <p:cNvPr id="24" name="Text 5"/>
          <p:cNvSpPr/>
          <p:nvPr/>
        </p:nvSpPr>
        <p:spPr>
          <a:xfrm>
            <a:off x="1206500" y="37973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 short questions.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4787900" y="38354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6" name="Text 7"/>
          <p:cNvSpPr/>
          <p:nvPr/>
        </p:nvSpPr>
        <p:spPr>
          <a:xfrm>
            <a:off x="8077200" y="3683000"/>
            <a:ext cx="3276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2500" dirty="0"/>
          </a:p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25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27900" y="1168400"/>
            <a:ext cx="4724400" cy="511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2300" y="889000"/>
            <a:ext cx="6705601" cy="3632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3900" y="342900"/>
            <a:ext cx="190500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0100" y="5219700"/>
            <a:ext cx="2667000" cy="64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0100" y="6019800"/>
            <a:ext cx="64516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169400" y="342900"/>
            <a:ext cx="1905001" cy="304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927100"/>
            <a:ext cx="6680200" cy="38403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0080"/>
              </a:lnSpc>
              <a:buNone/>
            </a:pPr>
            <a:r>
              <a:rPr lang="en-US" sz="8400" spc="-12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Thanks for Sharig your thoughts</a:t>
            </a:r>
            <a:endParaRPr lang="en-US" sz="8400" dirty="0"/>
          </a:p>
        </p:txBody>
      </p:sp>
      <p:sp>
        <p:nvSpPr>
          <p:cNvPr id="13" name="Text 1"/>
          <p:cNvSpPr/>
          <p:nvPr/>
        </p:nvSpPr>
        <p:spPr>
          <a:xfrm>
            <a:off x="787400" y="381000"/>
            <a:ext cx="4699000" cy="2436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4" name="Text 2"/>
          <p:cNvSpPr/>
          <p:nvPr/>
        </p:nvSpPr>
        <p:spPr>
          <a:xfrm>
            <a:off x="863600" y="5257800"/>
            <a:ext cx="7566660" cy="274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12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We’ ll review the results together.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63600" y="6057900"/>
            <a:ext cx="7589520" cy="24368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Your feedback will guide our next lessons and activities.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6692900" y="381000"/>
            <a:ext cx="46990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680"/>
              </a:lnSpc>
              <a:buNone/>
            </a:pPr>
            <a:r>
              <a:rPr lang="en-US" sz="1400" spc="-24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</a:t>
            </a:r>
            <a:endParaRPr lang="en-US" sz="14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2026-02-02T04:18:30Z</dcterms:created>
  <dcterms:modified xsi:type="dcterms:W3CDTF">2026-02-02T04:18:30Z</dcterms:modified>
</cp:coreProperties>
</file>